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omments/modernComment_102_0.xml" ContentType="application/vnd.ms-powerpoint.comments+xml"/>
  <Override PartName="/ppt/comments/modernComment_10E_0.xml" ContentType="application/vnd.ms-powerpoint.comments+xml"/>
  <Override PartName="/ppt/comments/modernComment_110_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243713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Lato Light"/>
        <a:ea typeface="Lato Light"/>
        <a:cs typeface="Lato Light"/>
        <a:sym typeface="Lato Light"/>
      </a:defRPr>
    </a:lvl1pPr>
    <a:lvl2pPr marL="0" marR="0" indent="914216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Lato Light"/>
        <a:ea typeface="Lato Light"/>
        <a:cs typeface="Lato Light"/>
        <a:sym typeface="Lato Light"/>
      </a:defRPr>
    </a:lvl2pPr>
    <a:lvl3pPr marL="0" marR="0" indent="1828433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Lato Light"/>
        <a:ea typeface="Lato Light"/>
        <a:cs typeface="Lato Light"/>
        <a:sym typeface="Lato Light"/>
      </a:defRPr>
    </a:lvl3pPr>
    <a:lvl4pPr marL="0" marR="0" indent="2742651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Lato Light"/>
        <a:ea typeface="Lato Light"/>
        <a:cs typeface="Lato Light"/>
        <a:sym typeface="Lato Light"/>
      </a:defRPr>
    </a:lvl4pPr>
    <a:lvl5pPr marL="0" marR="0" indent="3656867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Lato Light"/>
        <a:ea typeface="Lato Light"/>
        <a:cs typeface="Lato Light"/>
        <a:sym typeface="Lato Light"/>
      </a:defRPr>
    </a:lvl5pPr>
    <a:lvl6pPr marL="0" marR="0" indent="4571086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Lato Light"/>
        <a:ea typeface="Lato Light"/>
        <a:cs typeface="Lato Light"/>
        <a:sym typeface="Lato Light"/>
      </a:defRPr>
    </a:lvl6pPr>
    <a:lvl7pPr marL="0" marR="0" indent="5485303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Lato Light"/>
        <a:ea typeface="Lato Light"/>
        <a:cs typeface="Lato Light"/>
        <a:sym typeface="Lato Light"/>
      </a:defRPr>
    </a:lvl7pPr>
    <a:lvl8pPr marL="0" marR="0" indent="6399519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Lato Light"/>
        <a:ea typeface="Lato Light"/>
        <a:cs typeface="Lato Light"/>
        <a:sym typeface="Lato Light"/>
      </a:defRPr>
    </a:lvl8pPr>
    <a:lvl9pPr marL="0" marR="0" indent="7313737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Lato Light"/>
        <a:ea typeface="Lato Light"/>
        <a:cs typeface="Lato Light"/>
        <a:sym typeface="Lato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0145B1-45AF-3E9C-0FD8-0B8EA31C6B93}" name="Anna Dudzińska" initials="AD" userId="a363c405110e7df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Lato Light"/>
          <a:ea typeface="Lato Light"/>
          <a:cs typeface="Lato Light"/>
        </a:font>
        <a:srgbClr val="7F7F7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Lato Light"/>
          <a:ea typeface="Lato Light"/>
          <a:cs typeface="Lato Light"/>
        </a:font>
        <a:srgbClr val="7F7F7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CFD4"/>
          </a:solidFill>
        </a:fill>
      </a:tcStyle>
    </a:wholeTbl>
    <a:band2H>
      <a:tcTxStyle/>
      <a:tcStyle>
        <a:tcBdr/>
        <a:fill>
          <a:solidFill>
            <a:srgbClr val="E8E8EB"/>
          </a:solidFill>
        </a:fill>
      </a:tcStyle>
    </a:band2H>
    <a:firstCol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Lato Light"/>
          <a:ea typeface="Lato Light"/>
          <a:cs typeface="Lato Light"/>
        </a:font>
        <a:srgbClr val="7F7F7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CDE"/>
          </a:solidFill>
        </a:fill>
      </a:tcStyle>
    </a:wholeTbl>
    <a:band2H>
      <a:tcTxStyle/>
      <a:tcStyle>
        <a:tcBdr/>
        <a:fill>
          <a:solidFill>
            <a:srgbClr val="EEEEEF"/>
          </a:solidFill>
        </a:fill>
      </a:tcStyle>
    </a:band2H>
    <a:firstCol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lastRow>
    <a:fir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Lato Light"/>
          <a:ea typeface="Lato Light"/>
          <a:cs typeface="Lato Light"/>
        </a:font>
        <a:srgbClr val="7F7F7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CECEC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rgbClr val="7F7F7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7F7F7F"/>
              </a:solidFill>
              <a:prstDash val="solid"/>
              <a:round/>
            </a:ln>
          </a:top>
          <a:bottom>
            <a:ln w="254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F7F7F"/>
              </a:solidFill>
              <a:prstDash val="solid"/>
              <a:round/>
            </a:ln>
          </a:top>
          <a:bottom>
            <a:ln w="254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Lato Light"/>
          <a:ea typeface="Lato Light"/>
          <a:cs typeface="Lato Light"/>
        </a:font>
        <a:srgbClr val="7F7F7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7D7"/>
          </a:solidFill>
        </a:fill>
      </a:tcStyle>
    </a:wholeTbl>
    <a:band2H>
      <a:tcTxStyle/>
      <a:tcStyle>
        <a:tcBdr/>
        <a:fill>
          <a:solidFill>
            <a:srgbClr val="ECECEC"/>
          </a:solidFill>
        </a:fill>
      </a:tcStyle>
    </a:band2H>
    <a:firstCol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F7F7F"/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F7F7F"/>
          </a:solidFill>
        </a:fill>
      </a:tcStyle>
    </a:lastRow>
    <a:firstRow>
      <a:tcTxStyle b="on" i="off">
        <a:font>
          <a:latin typeface="Lato Light"/>
          <a:ea typeface="Lato Light"/>
          <a:cs typeface="La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F7F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Lato Light"/>
          <a:ea typeface="Lato Light"/>
          <a:cs typeface="Lato Light"/>
        </a:font>
        <a:srgbClr val="7F7F7F"/>
      </a:tcTxStyle>
      <a:tcStyle>
        <a:tcBdr>
          <a:left>
            <a:ln w="12700" cap="flat">
              <a:solidFill>
                <a:srgbClr val="7F7F7F"/>
              </a:solidFill>
              <a:prstDash val="solid"/>
              <a:round/>
            </a:ln>
          </a:left>
          <a:right>
            <a:ln w="12700" cap="flat">
              <a:solidFill>
                <a:srgbClr val="7F7F7F"/>
              </a:solidFill>
              <a:prstDash val="solid"/>
              <a:round/>
            </a:ln>
          </a:right>
          <a:top>
            <a:ln w="12700" cap="flat">
              <a:solidFill>
                <a:srgbClr val="7F7F7F"/>
              </a:solidFill>
              <a:prstDash val="solid"/>
              <a:round/>
            </a:ln>
          </a:top>
          <a:bottom>
            <a:ln w="127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solidFill>
                <a:srgbClr val="7F7F7F"/>
              </a:solidFill>
              <a:prstDash val="solid"/>
              <a:round/>
            </a:ln>
          </a:insideH>
          <a:insideV>
            <a:ln w="12700" cap="flat">
              <a:solidFill>
                <a:srgbClr val="7F7F7F"/>
              </a:solidFill>
              <a:prstDash val="solid"/>
              <a:round/>
            </a:ln>
          </a:insideV>
        </a:tcBdr>
        <a:fill>
          <a:solidFill>
            <a:srgbClr val="7F7F7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Lato Light"/>
          <a:ea typeface="Lato Light"/>
          <a:cs typeface="Lato Light"/>
        </a:font>
        <a:srgbClr val="7F7F7F"/>
      </a:tcTxStyle>
      <a:tcStyle>
        <a:tcBdr>
          <a:left>
            <a:ln w="12700" cap="flat">
              <a:solidFill>
                <a:srgbClr val="7F7F7F"/>
              </a:solidFill>
              <a:prstDash val="solid"/>
              <a:round/>
            </a:ln>
          </a:left>
          <a:right>
            <a:ln w="12700" cap="flat">
              <a:solidFill>
                <a:srgbClr val="7F7F7F"/>
              </a:solidFill>
              <a:prstDash val="solid"/>
              <a:round/>
            </a:ln>
          </a:right>
          <a:top>
            <a:ln w="12700" cap="flat">
              <a:solidFill>
                <a:srgbClr val="7F7F7F"/>
              </a:solidFill>
              <a:prstDash val="solid"/>
              <a:round/>
            </a:ln>
          </a:top>
          <a:bottom>
            <a:ln w="127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solidFill>
                <a:srgbClr val="7F7F7F"/>
              </a:solidFill>
              <a:prstDash val="solid"/>
              <a:round/>
            </a:ln>
          </a:insideH>
          <a:insideV>
            <a:ln w="12700" cap="flat">
              <a:solidFill>
                <a:srgbClr val="7F7F7F"/>
              </a:solidFill>
              <a:prstDash val="solid"/>
              <a:round/>
            </a:ln>
          </a:insideV>
        </a:tcBdr>
        <a:fill>
          <a:solidFill>
            <a:srgbClr val="7F7F7F">
              <a:alpha val="20000"/>
            </a:srgbClr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rgbClr val="7F7F7F"/>
      </a:tcTxStyle>
      <a:tcStyle>
        <a:tcBdr>
          <a:left>
            <a:ln w="12700" cap="flat">
              <a:solidFill>
                <a:srgbClr val="7F7F7F"/>
              </a:solidFill>
              <a:prstDash val="solid"/>
              <a:round/>
            </a:ln>
          </a:left>
          <a:right>
            <a:ln w="12700" cap="flat">
              <a:solidFill>
                <a:srgbClr val="7F7F7F"/>
              </a:solidFill>
              <a:prstDash val="solid"/>
              <a:round/>
            </a:ln>
          </a:right>
          <a:top>
            <a:ln w="50800" cap="flat">
              <a:solidFill>
                <a:srgbClr val="7F7F7F"/>
              </a:solidFill>
              <a:prstDash val="solid"/>
              <a:round/>
            </a:ln>
          </a:top>
          <a:bottom>
            <a:ln w="127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solidFill>
                <a:srgbClr val="7F7F7F"/>
              </a:solidFill>
              <a:prstDash val="solid"/>
              <a:round/>
            </a:ln>
          </a:insideH>
          <a:insideV>
            <a:ln w="12700" cap="flat">
              <a:solidFill>
                <a:srgbClr val="7F7F7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Lato Light"/>
          <a:ea typeface="Lato Light"/>
          <a:cs typeface="Lato Light"/>
        </a:font>
        <a:srgbClr val="7F7F7F"/>
      </a:tcTxStyle>
      <a:tcStyle>
        <a:tcBdr>
          <a:left>
            <a:ln w="12700" cap="flat">
              <a:solidFill>
                <a:srgbClr val="7F7F7F"/>
              </a:solidFill>
              <a:prstDash val="solid"/>
              <a:round/>
            </a:ln>
          </a:left>
          <a:right>
            <a:ln w="12700" cap="flat">
              <a:solidFill>
                <a:srgbClr val="7F7F7F"/>
              </a:solidFill>
              <a:prstDash val="solid"/>
              <a:round/>
            </a:ln>
          </a:right>
          <a:top>
            <a:ln w="12700" cap="flat">
              <a:solidFill>
                <a:srgbClr val="7F7F7F"/>
              </a:solidFill>
              <a:prstDash val="solid"/>
              <a:round/>
            </a:ln>
          </a:top>
          <a:bottom>
            <a:ln w="254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solidFill>
                <a:srgbClr val="7F7F7F"/>
              </a:solidFill>
              <a:prstDash val="solid"/>
              <a:round/>
            </a:ln>
          </a:insideH>
          <a:insideV>
            <a:ln w="12700" cap="flat">
              <a:solidFill>
                <a:srgbClr val="7F7F7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52"/>
  </p:normalViewPr>
  <p:slideViewPr>
    <p:cSldViewPr snapToGrid="0" snapToObjects="1">
      <p:cViewPr varScale="1">
        <p:scale>
          <a:sx n="51" d="100"/>
          <a:sy n="51" d="100"/>
        </p:scale>
        <p:origin x="15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comments/modernComment_10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604051B-65D6-40BE-BE37-776F513DAD96}" authorId="{F40145B1-45AF-3E9C-0FD8-0B8EA31C6B93}" created="2023-07-30T22:49:19.70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8"/>
      <ac:picMk id="216" creationId="{00000000-0000-0000-0000-000000000000}"/>
    </ac:deMkLst>
    <p188:txBody>
      <a:bodyPr/>
      <a:lstStyle/>
      <a:p>
        <a:r>
          <a:rPr lang="pl-PL"/>
          <a:t>Należy dodać Zakup lub sprzedaż nieruchomości i Leasing</a:t>
        </a:r>
      </a:p>
    </p188:txBody>
  </p188:cm>
</p188:cmLst>
</file>

<file path=ppt/comments/modernComment_10E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2105058-BF1A-4B66-86BC-6F5F336EFBD6}" authorId="{F40145B1-45AF-3E9C-0FD8-0B8EA31C6B93}" created="2023-07-30T22:51:22.991">
    <pc:sldMkLst xmlns:pc="http://schemas.microsoft.com/office/powerpoint/2013/main/command">
      <pc:docMk/>
      <pc:sldMk cId="0" sldId="270"/>
    </pc:sldMkLst>
    <p188:txBody>
      <a:bodyPr/>
      <a:lstStyle/>
      <a:p>
        <a:r>
          <a:rPr lang="pl-PL"/>
          <a:t>Proszę zmień liczby -kolejno 1200 49 900 ponad 100 ponad 650 000</a:t>
        </a:r>
      </a:p>
    </p188:txBody>
  </p188:cm>
</p188:cmLst>
</file>

<file path=ppt/comments/modernComment_11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F0DC4F3-1055-4B56-8C26-56F4383ABEC2}" authorId="{F40145B1-45AF-3E9C-0FD8-0B8EA31C6B93}" created="2023-07-30T22:52:05.383">
    <pc:sldMkLst xmlns:pc="http://schemas.microsoft.com/office/powerpoint/2013/main/command">
      <pc:docMk/>
      <pc:sldMk cId="0" sldId="272"/>
    </pc:sldMkLst>
    <p188:txBody>
      <a:bodyPr/>
      <a:lstStyle/>
      <a:p>
        <a:r>
          <a:rPr lang="pl-PL"/>
          <a:t>ZAUFAŁO NAM PONAD 650 000 KLIENTÓW</a:t>
        </a:r>
      </a:p>
    </p188:txBody>
  </p188:cm>
  <p188:cm id="{8B2C3CCD-459F-46EC-8F4F-E52D396FBD5B}" authorId="{F40145B1-45AF-3E9C-0FD8-0B8EA31C6B93}" created="2023-07-30T22:54:13.157">
    <pc:sldMkLst xmlns:pc="http://schemas.microsoft.com/office/powerpoint/2013/main/command">
      <pc:docMk/>
      <pc:sldMk cId="0" sldId="272"/>
    </pc:sldMkLst>
    <p188:txBody>
      <a:bodyPr/>
      <a:lstStyle/>
      <a:p>
        <a:r>
          <a:rPr lang="pl-PL"/>
          <a:t>Do usunięcia: 
Powszechny dom kredytowy
Money Expert
Home Broker
Open Phinance
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02308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914216" latinLnBrk="0">
      <a:defRPr sz="2400">
        <a:latin typeface="+mn-lt"/>
        <a:ea typeface="+mn-ea"/>
        <a:cs typeface="+mn-cs"/>
        <a:sym typeface="Calibri Light"/>
      </a:defRPr>
    </a:lvl1pPr>
    <a:lvl2pPr indent="228600" defTabSz="914216" latinLnBrk="0">
      <a:defRPr sz="2400">
        <a:latin typeface="+mn-lt"/>
        <a:ea typeface="+mn-ea"/>
        <a:cs typeface="+mn-cs"/>
        <a:sym typeface="Calibri Light"/>
      </a:defRPr>
    </a:lvl2pPr>
    <a:lvl3pPr indent="457200" defTabSz="914216" latinLnBrk="0">
      <a:defRPr sz="2400">
        <a:latin typeface="+mn-lt"/>
        <a:ea typeface="+mn-ea"/>
        <a:cs typeface="+mn-cs"/>
        <a:sym typeface="Calibri Light"/>
      </a:defRPr>
    </a:lvl3pPr>
    <a:lvl4pPr indent="685800" defTabSz="914216" latinLnBrk="0">
      <a:defRPr sz="2400">
        <a:latin typeface="+mn-lt"/>
        <a:ea typeface="+mn-ea"/>
        <a:cs typeface="+mn-cs"/>
        <a:sym typeface="Calibri Light"/>
      </a:defRPr>
    </a:lvl4pPr>
    <a:lvl5pPr indent="914400" defTabSz="914216" latinLnBrk="0">
      <a:defRPr sz="2400">
        <a:latin typeface="+mn-lt"/>
        <a:ea typeface="+mn-ea"/>
        <a:cs typeface="+mn-cs"/>
        <a:sym typeface="Calibri Light"/>
      </a:defRPr>
    </a:lvl5pPr>
    <a:lvl6pPr indent="1143000" defTabSz="914216" latinLnBrk="0">
      <a:defRPr sz="2400">
        <a:latin typeface="+mn-lt"/>
        <a:ea typeface="+mn-ea"/>
        <a:cs typeface="+mn-cs"/>
        <a:sym typeface="Calibri Light"/>
      </a:defRPr>
    </a:lvl6pPr>
    <a:lvl7pPr indent="1371600" defTabSz="914216" latinLnBrk="0">
      <a:defRPr sz="2400">
        <a:latin typeface="+mn-lt"/>
        <a:ea typeface="+mn-ea"/>
        <a:cs typeface="+mn-cs"/>
        <a:sym typeface="Calibri Light"/>
      </a:defRPr>
    </a:lvl7pPr>
    <a:lvl8pPr indent="1600200" defTabSz="914216" latinLnBrk="0">
      <a:defRPr sz="2400">
        <a:latin typeface="+mn-lt"/>
        <a:ea typeface="+mn-ea"/>
        <a:cs typeface="+mn-cs"/>
        <a:sym typeface="Calibri Light"/>
      </a:defRPr>
    </a:lvl8pPr>
    <a:lvl9pPr indent="1828800" defTabSz="914216" latinLnBrk="0">
      <a:defRPr sz="2400">
        <a:latin typeface="+mn-lt"/>
        <a:ea typeface="+mn-ea"/>
        <a:cs typeface="+mn-cs"/>
        <a:sym typeface="Calibri Light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pic" sz="half" idx="13"/>
          </p:nvPr>
        </p:nvSpPr>
        <p:spPr>
          <a:xfrm>
            <a:off x="3604867" y="1"/>
            <a:ext cx="4946853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pic" idx="13"/>
          </p:nvPr>
        </p:nvSpPr>
        <p:spPr>
          <a:xfrm>
            <a:off x="-2" y="0"/>
            <a:ext cx="12188826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pic" idx="14"/>
          </p:nvPr>
        </p:nvSpPr>
        <p:spPr>
          <a:xfrm>
            <a:off x="12188825" y="0"/>
            <a:ext cx="12188825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pic" sz="quarter" idx="13"/>
          </p:nvPr>
        </p:nvSpPr>
        <p:spPr>
          <a:xfrm>
            <a:off x="10202181" y="4336977"/>
            <a:ext cx="3904489" cy="6972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pic" sz="quarter" idx="13"/>
          </p:nvPr>
        </p:nvSpPr>
        <p:spPr>
          <a:xfrm>
            <a:off x="17433269" y="2618563"/>
            <a:ext cx="4681729" cy="83662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pic" sz="quarter" idx="14"/>
          </p:nvPr>
        </p:nvSpPr>
        <p:spPr>
          <a:xfrm>
            <a:off x="13369929" y="2618563"/>
            <a:ext cx="4681729" cy="83662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pic" sz="quarter" idx="13"/>
          </p:nvPr>
        </p:nvSpPr>
        <p:spPr>
          <a:xfrm>
            <a:off x="6404569" y="2618563"/>
            <a:ext cx="4681730" cy="83662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pic" sz="quarter" idx="14"/>
          </p:nvPr>
        </p:nvSpPr>
        <p:spPr>
          <a:xfrm>
            <a:off x="2341229" y="2618563"/>
            <a:ext cx="4681730" cy="83662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pic" sz="half" idx="13"/>
          </p:nvPr>
        </p:nvSpPr>
        <p:spPr>
          <a:xfrm>
            <a:off x="0" y="8382000"/>
            <a:ext cx="24377649" cy="44576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pic" idx="13"/>
          </p:nvPr>
        </p:nvSpPr>
        <p:spPr>
          <a:xfrm>
            <a:off x="-2" y="0"/>
            <a:ext cx="24377653" cy="6896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pic" idx="14"/>
          </p:nvPr>
        </p:nvSpPr>
        <p:spPr>
          <a:xfrm>
            <a:off x="-2" y="6896100"/>
            <a:ext cx="24377653" cy="6819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pic" sz="half" idx="13"/>
          </p:nvPr>
        </p:nvSpPr>
        <p:spPr>
          <a:xfrm>
            <a:off x="-36656" y="0"/>
            <a:ext cx="813810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pic" sz="half" idx="14"/>
          </p:nvPr>
        </p:nvSpPr>
        <p:spPr>
          <a:xfrm>
            <a:off x="8138103" y="0"/>
            <a:ext cx="8101446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pic" sz="half" idx="15"/>
          </p:nvPr>
        </p:nvSpPr>
        <p:spPr>
          <a:xfrm>
            <a:off x="16276204" y="0"/>
            <a:ext cx="8101446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159625" cy="67216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pic" sz="quarter" idx="14"/>
          </p:nvPr>
        </p:nvSpPr>
        <p:spPr>
          <a:xfrm>
            <a:off x="0" y="6994383"/>
            <a:ext cx="7159625" cy="67216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pic" sz="half" idx="15"/>
          </p:nvPr>
        </p:nvSpPr>
        <p:spPr>
          <a:xfrm>
            <a:off x="7439720" y="0"/>
            <a:ext cx="895641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hree Lapt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pic" idx="13"/>
          </p:nvPr>
        </p:nvSpPr>
        <p:spPr>
          <a:xfrm>
            <a:off x="0" y="1"/>
            <a:ext cx="24377650" cy="71890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pic" idx="13"/>
          </p:nvPr>
        </p:nvSpPr>
        <p:spPr>
          <a:xfrm>
            <a:off x="0" y="0"/>
            <a:ext cx="24377650" cy="13715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pic" sz="half" idx="13"/>
          </p:nvPr>
        </p:nvSpPr>
        <p:spPr>
          <a:xfrm>
            <a:off x="0" y="700846"/>
            <a:ext cx="24377649" cy="44576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pic" sz="half" idx="13"/>
          </p:nvPr>
        </p:nvSpPr>
        <p:spPr>
          <a:xfrm>
            <a:off x="7988359" y="0"/>
            <a:ext cx="8956419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pic" sz="quarter" idx="14"/>
          </p:nvPr>
        </p:nvSpPr>
        <p:spPr>
          <a:xfrm>
            <a:off x="17218026" y="0"/>
            <a:ext cx="7159625" cy="67216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pic" sz="quarter" idx="15"/>
          </p:nvPr>
        </p:nvSpPr>
        <p:spPr>
          <a:xfrm>
            <a:off x="17218026" y="6994383"/>
            <a:ext cx="7159625" cy="67216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pic" sz="quarter" idx="13"/>
          </p:nvPr>
        </p:nvSpPr>
        <p:spPr>
          <a:xfrm>
            <a:off x="4066992" y="5114830"/>
            <a:ext cx="3008377" cy="30083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pic" sz="quarter" idx="14"/>
          </p:nvPr>
        </p:nvSpPr>
        <p:spPr>
          <a:xfrm>
            <a:off x="10716500" y="5114830"/>
            <a:ext cx="3008377" cy="30083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pic" sz="quarter" idx="15"/>
          </p:nvPr>
        </p:nvSpPr>
        <p:spPr>
          <a:xfrm>
            <a:off x="17362087" y="5114830"/>
            <a:ext cx="3008377" cy="30083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pic" sz="quarter" idx="13"/>
          </p:nvPr>
        </p:nvSpPr>
        <p:spPr>
          <a:xfrm>
            <a:off x="-2" y="5584369"/>
            <a:ext cx="4065818" cy="40658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pic" sz="quarter" idx="14"/>
          </p:nvPr>
        </p:nvSpPr>
        <p:spPr>
          <a:xfrm>
            <a:off x="4065815" y="5584369"/>
            <a:ext cx="4065817" cy="40658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pic" sz="quarter" idx="15"/>
          </p:nvPr>
        </p:nvSpPr>
        <p:spPr>
          <a:xfrm>
            <a:off x="0" y="9650185"/>
            <a:ext cx="4065817" cy="40658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pic" sz="quarter" idx="16"/>
          </p:nvPr>
        </p:nvSpPr>
        <p:spPr>
          <a:xfrm>
            <a:off x="4065816" y="9650185"/>
            <a:ext cx="4065817" cy="40658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pic" sz="quarter" idx="17"/>
          </p:nvPr>
        </p:nvSpPr>
        <p:spPr>
          <a:xfrm>
            <a:off x="8131629" y="5584369"/>
            <a:ext cx="4065817" cy="40658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pic" sz="quarter" idx="18"/>
          </p:nvPr>
        </p:nvSpPr>
        <p:spPr>
          <a:xfrm>
            <a:off x="12197444" y="5584369"/>
            <a:ext cx="4065817" cy="40658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pic" sz="quarter" idx="19"/>
          </p:nvPr>
        </p:nvSpPr>
        <p:spPr>
          <a:xfrm>
            <a:off x="8131630" y="9650185"/>
            <a:ext cx="4065817" cy="40658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pic" sz="quarter" idx="20"/>
          </p:nvPr>
        </p:nvSpPr>
        <p:spPr>
          <a:xfrm>
            <a:off x="12197446" y="9650185"/>
            <a:ext cx="4065817" cy="40658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pic" sz="quarter" idx="21"/>
          </p:nvPr>
        </p:nvSpPr>
        <p:spPr>
          <a:xfrm>
            <a:off x="16263258" y="5584369"/>
            <a:ext cx="4065817" cy="40658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pic" sz="quarter" idx="22"/>
          </p:nvPr>
        </p:nvSpPr>
        <p:spPr>
          <a:xfrm>
            <a:off x="20329073" y="5584369"/>
            <a:ext cx="4065818" cy="40658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pic" sz="quarter" idx="23"/>
          </p:nvPr>
        </p:nvSpPr>
        <p:spPr>
          <a:xfrm>
            <a:off x="16263258" y="9650185"/>
            <a:ext cx="4065817" cy="40658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pic" sz="quarter" idx="24"/>
          </p:nvPr>
        </p:nvSpPr>
        <p:spPr>
          <a:xfrm>
            <a:off x="20329075" y="9650185"/>
            <a:ext cx="4065817" cy="40658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pic" idx="13"/>
          </p:nvPr>
        </p:nvSpPr>
        <p:spPr>
          <a:xfrm>
            <a:off x="7988359" y="0"/>
            <a:ext cx="16389291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pic" idx="13"/>
          </p:nvPr>
        </p:nvSpPr>
        <p:spPr>
          <a:xfrm>
            <a:off x="8595359" y="0"/>
            <a:ext cx="15782291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pic" sz="quarter" idx="14"/>
          </p:nvPr>
        </p:nvSpPr>
        <p:spPr>
          <a:xfrm>
            <a:off x="2759836" y="2975728"/>
            <a:ext cx="3008378" cy="30083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pic" sz="quarter" idx="13"/>
          </p:nvPr>
        </p:nvSpPr>
        <p:spPr>
          <a:xfrm>
            <a:off x="18595581" y="2975728"/>
            <a:ext cx="3008377" cy="30083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14"/>
          </p:nvPr>
        </p:nvSpPr>
        <p:spPr>
          <a:xfrm>
            <a:off x="0" y="0"/>
            <a:ext cx="1578229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pic" idx="13"/>
          </p:nvPr>
        </p:nvSpPr>
        <p:spPr>
          <a:xfrm>
            <a:off x="0" y="0"/>
            <a:ext cx="16396139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pic" sz="quarter" idx="13"/>
          </p:nvPr>
        </p:nvSpPr>
        <p:spPr>
          <a:xfrm>
            <a:off x="6096001" y="3295503"/>
            <a:ext cx="3879275" cy="60374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sz="quarter" idx="14"/>
          </p:nvPr>
        </p:nvSpPr>
        <p:spPr>
          <a:xfrm>
            <a:off x="1911928" y="3295503"/>
            <a:ext cx="3879275" cy="60374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sz="quarter" idx="15"/>
          </p:nvPr>
        </p:nvSpPr>
        <p:spPr>
          <a:xfrm>
            <a:off x="10280074" y="3295503"/>
            <a:ext cx="3879275" cy="60374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sz="quarter" idx="16"/>
          </p:nvPr>
        </p:nvSpPr>
        <p:spPr>
          <a:xfrm>
            <a:off x="14464146" y="3295503"/>
            <a:ext cx="3879275" cy="60374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pic" sz="quarter" idx="17"/>
          </p:nvPr>
        </p:nvSpPr>
        <p:spPr>
          <a:xfrm>
            <a:off x="18648219" y="3295503"/>
            <a:ext cx="3879275" cy="60374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18564" y="184149"/>
            <a:ext cx="21934171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18564" y="3200400"/>
            <a:ext cx="21934171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779461" y="12344400"/>
            <a:ext cx="5686638" cy="7366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/>
  <p:txStyles>
    <p:titleStyle>
      <a:lvl1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1pPr>
      <a:lvl2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2pPr>
      <a:lvl3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3pPr>
      <a:lvl4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4pPr>
      <a:lvl5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5pPr>
      <a:lvl6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6pPr>
      <a:lvl7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7pPr>
      <a:lvl8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8pPr>
      <a:lvl9pPr marL="0" marR="0" indent="0" algn="l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9pPr>
    </p:titleStyle>
    <p:bodyStyle>
      <a:lvl1pPr marL="0" marR="0" indent="0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1pPr>
      <a:lvl2pPr marL="0" marR="0" indent="914216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2pPr>
      <a:lvl3pPr marL="0" marR="0" indent="1828433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3pPr>
      <a:lvl4pPr marL="0" marR="0" indent="2742651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4pPr>
      <a:lvl5pPr marL="0" marR="0" indent="3656867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5pPr>
      <a:lvl6pPr marL="5180563" marR="0" indent="-609478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6pPr>
      <a:lvl7pPr marL="6094780" marR="0" indent="-609478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7pPr>
      <a:lvl8pPr marL="7008997" marR="0" indent="-609478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8pPr>
      <a:lvl9pPr marL="7923215" marR="0" indent="-609479" algn="l" defTabSz="1828433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9pPr>
    </p:bodyStyle>
    <p:otherStyle>
      <a:lvl1pPr marL="0" marR="0" indent="0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1pPr>
      <a:lvl2pPr marL="0" marR="0" indent="914216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2pPr>
      <a:lvl3pPr marL="0" marR="0" indent="1828433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3pPr>
      <a:lvl4pPr marL="0" marR="0" indent="2742651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4pPr>
      <a:lvl5pPr marL="0" marR="0" indent="3656867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5pPr>
      <a:lvl6pPr marL="0" marR="0" indent="4571086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6pPr>
      <a:lvl7pPr marL="0" marR="0" indent="5485303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7pPr>
      <a:lvl8pPr marL="0" marR="0" indent="6399519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8pPr>
      <a:lvl9pPr marL="0" marR="0" indent="7313737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8/10/relationships/comments" Target="../comments/modernComment_10E_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8/10/relationships/comments" Target="../comments/modernComment_110_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8/10/relationships/comments" Target="../comments/modernComment_102_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0" name="PHINANCE_prezentacja.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7" name="PHINANCE_prezentacja.01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0" name="PHINANCE_prezentacja.01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3" name="PHINANCE_prezentacja.01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6" name="PHINANCE_prezentacja.01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9" name="PHINANCE_prezentacja.01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2ED3474-16A4-33E4-E75B-C2142010E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24371300" cy="13708856"/>
          </a:xfrm>
          <a:prstGeom prst="rect">
            <a:avLst/>
          </a:prstGeom>
        </p:spPr>
      </p:pic>
    </p:spTree>
  </p:cSld>
  <p:clrMapOvr>
    <a:masterClrMapping/>
  </p:clrMapOvr>
  <p:transition spd="slow"/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5" name="PHINANCE_prezentacja.01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494ED6C-57EF-2EFF-9B0C-1844296BF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24371300" cy="13708856"/>
          </a:xfrm>
          <a:prstGeom prst="rect">
            <a:avLst/>
          </a:prstGeom>
        </p:spPr>
      </p:pic>
    </p:spTree>
  </p:cSld>
  <p:clrMapOvr>
    <a:masterClrMapping/>
  </p:clrMapOvr>
  <p:transition spd="slow"/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61" name="PHINANCE_prezentacja.01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64" name="PHINANCE_prezentacja.01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3" name="PHINANCE_prezentacja.00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/>
        </p:nvSpPr>
        <p:spPr>
          <a:xfrm>
            <a:off x="17561072" y="2796224"/>
            <a:ext cx="5720553" cy="169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sz="2400" spc="300"/>
            </a:lvl1pPr>
          </a:lstStyle>
          <a:p>
            <a:r>
              <a:rPr>
                <a:latin typeface="Calibri" charset="0"/>
                <a:ea typeface="Calibri" charset="0"/>
                <a:cs typeface="Calibri" charset="0"/>
              </a:rPr>
              <a:t>Pamiętaj, że zależy mi na Tobie. Moim celem jest ochrona i Twoje bezpieczeństwo finansowe.</a:t>
            </a:r>
          </a:p>
        </p:txBody>
      </p:sp>
      <p:sp>
        <p:nvSpPr>
          <p:cNvPr id="267" name="Shape 267"/>
          <p:cNvSpPr/>
          <p:nvPr/>
        </p:nvSpPr>
        <p:spPr>
          <a:xfrm>
            <a:off x="16340031" y="2009180"/>
            <a:ext cx="774987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 spc="600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</a:lstStyle>
          <a:p>
            <a:r>
              <a:rPr>
                <a:latin typeface="Calibri" charset="0"/>
                <a:ea typeface="Calibri" charset="0"/>
                <a:cs typeface="Calibri" charset="0"/>
              </a:rPr>
              <a:t>SKONTAKTUJ SIĘ ZE MNĄ!</a:t>
            </a:r>
          </a:p>
        </p:txBody>
      </p:sp>
      <p:pic>
        <p:nvPicPr>
          <p:cNvPr id="268" name="image44.png"/>
          <p:cNvPicPr>
            <a:picLocks noChangeAspect="1"/>
          </p:cNvPicPr>
          <p:nvPr/>
        </p:nvPicPr>
        <p:blipFill>
          <a:blip r:embed="rId2"/>
          <a:srcRect r="2" b="2"/>
          <a:stretch>
            <a:fillRect/>
          </a:stretch>
        </p:blipFill>
        <p:spPr>
          <a:xfrm>
            <a:off x="18595581" y="5825813"/>
            <a:ext cx="3008313" cy="3008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71" name="Group 271" descr="photo_o firmie.jpg"/>
          <p:cNvGrpSpPr/>
          <p:nvPr/>
        </p:nvGrpSpPr>
        <p:grpSpPr>
          <a:xfrm>
            <a:off x="-1" y="0"/>
            <a:ext cx="15782292" cy="13716000"/>
            <a:chOff x="0" y="0"/>
            <a:chExt cx="15782290" cy="13716000"/>
          </a:xfrm>
        </p:grpSpPr>
        <p:sp>
          <p:nvSpPr>
            <p:cNvPr id="269" name="Shape 269"/>
            <p:cNvSpPr/>
            <p:nvPr/>
          </p:nvSpPr>
          <p:spPr>
            <a:xfrm>
              <a:off x="0" y="0"/>
              <a:ext cx="15782290" cy="1371600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70" name="image43.jpg"/>
            <p:cNvPicPr>
              <a:picLocks noChangeAspect="1"/>
            </p:cNvPicPr>
            <p:nvPr/>
          </p:nvPicPr>
          <p:blipFill>
            <a:blip r:embed="rId3"/>
            <a:srcRect l="10771" r="10771"/>
            <a:stretch>
              <a:fillRect/>
            </a:stretch>
          </p:blipFill>
          <p:spPr>
            <a:xfrm>
              <a:off x="-1" y="0"/>
              <a:ext cx="15782292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2" name="Shape 272"/>
          <p:cNvSpPr/>
          <p:nvPr/>
        </p:nvSpPr>
        <p:spPr>
          <a:xfrm>
            <a:off x="18595581" y="5825813"/>
            <a:ext cx="3008378" cy="3008378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-1" y="0"/>
            <a:ext cx="15782291" cy="13716000"/>
          </a:xfrm>
          <a:prstGeom prst="rect">
            <a:avLst/>
          </a:prstGeom>
          <a:solidFill>
            <a:srgbClr val="000000">
              <a:alpha val="5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16738068" y="9135361"/>
            <a:ext cx="7070139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ts val="3600"/>
              </a:lnSpc>
              <a:defRPr sz="3200" spc="300">
                <a:solidFill>
                  <a:srgbClr val="000000"/>
                </a:solidFill>
                <a:latin typeface="Oswald Medium"/>
                <a:ea typeface="Oswald Medium"/>
                <a:cs typeface="Oswald Medium"/>
                <a:sym typeface="Oswald Medium"/>
              </a:defRPr>
            </a:pPr>
            <a:r>
              <a:rPr lang="pl-PL" dirty="0">
                <a:latin typeface="Calibri" charset="0"/>
                <a:ea typeface="Calibri" charset="0"/>
                <a:cs typeface="Calibri" charset="0"/>
              </a:rPr>
              <a:t>Igor Więch</a:t>
            </a:r>
            <a:endParaRPr dirty="0">
              <a:latin typeface="Calibri" charset="0"/>
              <a:ea typeface="Calibri" charset="0"/>
              <a:cs typeface="Calibri" charset="0"/>
            </a:endParaRPr>
          </a:p>
          <a:p>
            <a:pPr algn="ctr">
              <a:lnSpc>
                <a:spcPts val="3600"/>
              </a:lnSpc>
              <a:defRPr sz="2400" spc="300"/>
            </a:pPr>
            <a:r>
              <a:rPr lang="pl-PL" dirty="0">
                <a:latin typeface="Calibri" charset="0"/>
                <a:ea typeface="Calibri" charset="0"/>
                <a:cs typeface="Calibri" charset="0"/>
              </a:rPr>
              <a:t>Doradca finansowy VIP</a:t>
            </a:r>
            <a:endParaRPr sz="3200" dirty="0">
              <a:latin typeface="Calibri" charset="0"/>
              <a:ea typeface="Calibri" charset="0"/>
              <a:cs typeface="Calibri" charset="0"/>
            </a:endParaRPr>
          </a:p>
          <a:p>
            <a:pPr algn="ctr">
              <a:defRPr sz="2800" spc="300"/>
            </a:pPr>
            <a:r>
              <a:rPr dirty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sz="2400" dirty="0">
                <a:latin typeface="Calibri" charset="0"/>
                <a:ea typeface="Calibri" charset="0"/>
                <a:cs typeface="Calibri" charset="0"/>
              </a:rPr>
              <a:t>48 </a:t>
            </a:r>
            <a:r>
              <a:rPr lang="is-IS" sz="2400" dirty="0">
                <a:latin typeface="Calibri" charset="0"/>
                <a:ea typeface="Calibri" charset="0"/>
                <a:cs typeface="Calibri" charset="0"/>
              </a:rPr>
              <a:t>507253036</a:t>
            </a:r>
            <a:endParaRPr sz="2400" dirty="0">
              <a:latin typeface="Calibri" charset="0"/>
              <a:ea typeface="Calibri" charset="0"/>
              <a:cs typeface="Calibri" charset="0"/>
            </a:endParaRPr>
          </a:p>
          <a:p>
            <a:pPr algn="ctr">
              <a:defRPr sz="2400" spc="300"/>
            </a:pPr>
            <a:r>
              <a:rPr lang="pl-PL" dirty="0">
                <a:latin typeface="Calibri" charset="0"/>
                <a:ea typeface="Calibri" charset="0"/>
                <a:cs typeface="Calibri" charset="0"/>
              </a:rPr>
              <a:t>Mail: </a:t>
            </a:r>
            <a:r>
              <a:rPr lang="pl-PL" dirty="0" err="1">
                <a:latin typeface="Calibri" charset="0"/>
                <a:ea typeface="Calibri" charset="0"/>
                <a:cs typeface="Calibri" charset="0"/>
              </a:rPr>
              <a:t>igor.wiech@phinance.pl</a:t>
            </a: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EF9D528-B552-F1BA-728A-7E1062AA1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24371300" cy="13708856"/>
          </a:xfrm>
          <a:prstGeom prst="rect">
            <a:avLst/>
          </a:prstGeom>
        </p:spPr>
      </p:pic>
    </p:spTree>
  </p:cSld>
  <p:clrMapOvr>
    <a:masterClrMapping/>
  </p:clrMapOvr>
  <p:transition spd="slow"/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9" name="PHINANCE_prezentacja.00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2" name="PHINANCE_prezentacja.0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5" name="PHINANCE_prezentacja.00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8" name="PHINANCE_prezentacja.00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1" name="PHINANCE_prezentacja.00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laceholder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4" name="PHINANCE_prezentacja.00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Default Theme">
  <a:themeElements>
    <a:clrScheme name="Default Theme">
      <a:dk1>
        <a:srgbClr val="7F7F7F"/>
      </a:dk1>
      <a:lt1>
        <a:srgbClr val="FFFFFF"/>
      </a:lt1>
      <a:dk2>
        <a:srgbClr val="A7A7A7"/>
      </a:dk2>
      <a:lt2>
        <a:srgbClr val="535353"/>
      </a:lt2>
      <a:accent1>
        <a:srgbClr val="707070"/>
      </a:accent1>
      <a:accent2>
        <a:srgbClr val="D6AE7E"/>
      </a:accent2>
      <a:accent3>
        <a:srgbClr val="484F6F"/>
      </a:accent3>
      <a:accent4>
        <a:srgbClr val="91969B"/>
      </a:accent4>
      <a:accent5>
        <a:srgbClr val="4B5050"/>
      </a:accent5>
      <a:accent6>
        <a:srgbClr val="515457"/>
      </a:accent6>
      <a:hlink>
        <a:srgbClr val="0000FF"/>
      </a:hlink>
      <a:folHlink>
        <a:srgbClr val="FF00FF"/>
      </a:folHlink>
    </a:clrScheme>
    <a:fontScheme name="Default Theme">
      <a:majorFont>
        <a:latin typeface="Helvetica"/>
        <a:ea typeface="Helvetica"/>
        <a:cs typeface="Helvetica"/>
      </a:majorFont>
      <a:minorFont>
        <a:latin typeface="Calibri Light"/>
        <a:ea typeface="Calibri Light"/>
        <a:cs typeface="Calibri Light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000000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F7F7F"/>
            </a:solidFill>
            <a:effectLst/>
            <a:uFillTx/>
            <a:latin typeface="Lato Light"/>
            <a:ea typeface="Lato Light"/>
            <a:cs typeface="Lato Light"/>
            <a:sym typeface="Lat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F7F7F"/>
            </a:solidFill>
            <a:effectLst/>
            <a:uFillTx/>
            <a:latin typeface="Lato Light"/>
            <a:ea typeface="Lato Light"/>
            <a:cs typeface="Lato Light"/>
            <a:sym typeface="Lat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Theme">
  <a:themeElements>
    <a:clrScheme name="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7070"/>
      </a:accent1>
      <a:accent2>
        <a:srgbClr val="D6AE7E"/>
      </a:accent2>
      <a:accent3>
        <a:srgbClr val="484F6F"/>
      </a:accent3>
      <a:accent4>
        <a:srgbClr val="91969B"/>
      </a:accent4>
      <a:accent5>
        <a:srgbClr val="4B5050"/>
      </a:accent5>
      <a:accent6>
        <a:srgbClr val="515457"/>
      </a:accent6>
      <a:hlink>
        <a:srgbClr val="0000FF"/>
      </a:hlink>
      <a:folHlink>
        <a:srgbClr val="FF00FF"/>
      </a:folHlink>
    </a:clrScheme>
    <a:fontScheme name="Default Theme">
      <a:majorFont>
        <a:latin typeface="Helvetica"/>
        <a:ea typeface="Helvetica"/>
        <a:cs typeface="Helvetica"/>
      </a:majorFont>
      <a:minorFont>
        <a:latin typeface="Calibri Light"/>
        <a:ea typeface="Calibri Light"/>
        <a:cs typeface="Calibri Light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000000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F7F7F"/>
            </a:solidFill>
            <a:effectLst/>
            <a:uFillTx/>
            <a:latin typeface="Lato Light"/>
            <a:ea typeface="Lato Light"/>
            <a:cs typeface="Lato Light"/>
            <a:sym typeface="Lat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F7F7F"/>
            </a:solidFill>
            <a:effectLst/>
            <a:uFillTx/>
            <a:latin typeface="Lato Light"/>
            <a:ea typeface="Lato Light"/>
            <a:cs typeface="Lato Light"/>
            <a:sym typeface="Lat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39</Words>
  <Application>Microsoft Office PowerPoint</Application>
  <PresentationFormat>Niestandardowy</PresentationFormat>
  <Paragraphs>6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5" baseType="lpstr">
      <vt:lpstr>Calibri</vt:lpstr>
      <vt:lpstr>Calibri Light</vt:lpstr>
      <vt:lpstr>Lato Light</vt:lpstr>
      <vt:lpstr>Montserrat Hairline</vt:lpstr>
      <vt:lpstr>Default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Dudzińska</dc:creator>
  <cp:lastModifiedBy>mar cin</cp:lastModifiedBy>
  <cp:revision>10</cp:revision>
  <dcterms:modified xsi:type="dcterms:W3CDTF">2023-08-07T10:18:24Z</dcterms:modified>
</cp:coreProperties>
</file>